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</p:sldIdLst>
  <p:sldSz cx="14255750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FF"/>
    <a:srgbClr val="9966FF"/>
    <a:srgbClr val="FF66FF"/>
    <a:srgbClr val="FFCCFF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20" autoAdjust="0"/>
  </p:normalViewPr>
  <p:slideViewPr>
    <p:cSldViewPr snapToGrid="0">
      <p:cViewPr varScale="1">
        <p:scale>
          <a:sx n="51" d="100"/>
          <a:sy n="51" d="100"/>
        </p:scale>
        <p:origin x="152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181" y="1749795"/>
            <a:ext cx="12117388" cy="3722335"/>
          </a:xfrm>
        </p:spPr>
        <p:txBody>
          <a:bodyPr anchor="b"/>
          <a:lstStyle>
            <a:lvl1pPr algn="ctr">
              <a:defRPr sz="935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81969" y="5615678"/>
            <a:ext cx="10691813" cy="2581379"/>
          </a:xfrm>
        </p:spPr>
        <p:txBody>
          <a:bodyPr/>
          <a:lstStyle>
            <a:lvl1pPr marL="0" indent="0" algn="ctr">
              <a:buNone/>
              <a:defRPr sz="3742"/>
            </a:lvl1pPr>
            <a:lvl2pPr marL="712775" indent="0" algn="ctr">
              <a:buNone/>
              <a:defRPr sz="3118"/>
            </a:lvl2pPr>
            <a:lvl3pPr marL="1425550" indent="0" algn="ctr">
              <a:buNone/>
              <a:defRPr sz="2806"/>
            </a:lvl3pPr>
            <a:lvl4pPr marL="2138324" indent="0" algn="ctr">
              <a:buNone/>
              <a:defRPr sz="2494"/>
            </a:lvl4pPr>
            <a:lvl5pPr marL="2851099" indent="0" algn="ctr">
              <a:buNone/>
              <a:defRPr sz="2494"/>
            </a:lvl5pPr>
            <a:lvl6pPr marL="3563874" indent="0" algn="ctr">
              <a:buNone/>
              <a:defRPr sz="2494"/>
            </a:lvl6pPr>
            <a:lvl7pPr marL="4276649" indent="0" algn="ctr">
              <a:buNone/>
              <a:defRPr sz="2494"/>
            </a:lvl7pPr>
            <a:lvl8pPr marL="4989424" indent="0" algn="ctr">
              <a:buNone/>
              <a:defRPr sz="2494"/>
            </a:lvl8pPr>
            <a:lvl9pPr marL="5702198" indent="0" algn="ctr">
              <a:buNone/>
              <a:defRPr sz="2494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3907-EA57-4331-8A5D-1233C523843C}" type="datetimeFigureOut">
              <a:rPr lang="fr-FR" smtClean="0"/>
              <a:t>26/02/2025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3B94-F5BB-4DAF-8417-DBC718E9C7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7491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3907-EA57-4331-8A5D-1233C523843C}" type="datetimeFigureOut">
              <a:rPr lang="fr-FR" smtClean="0"/>
              <a:t>26/02/2025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3B94-F5BB-4DAF-8417-DBC718E9C7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658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201772" y="569240"/>
            <a:ext cx="3073896" cy="90608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80084" y="569240"/>
            <a:ext cx="9043491" cy="9060817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3907-EA57-4331-8A5D-1233C523843C}" type="datetimeFigureOut">
              <a:rPr lang="fr-FR" smtClean="0"/>
              <a:t>26/02/2025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3B94-F5BB-4DAF-8417-DBC718E9C7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8841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3907-EA57-4331-8A5D-1233C523843C}" type="datetimeFigureOut">
              <a:rPr lang="fr-FR" smtClean="0"/>
              <a:t>26/02/2025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3B94-F5BB-4DAF-8417-DBC718E9C7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8811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2659" y="2665532"/>
            <a:ext cx="12295584" cy="4447496"/>
          </a:xfrm>
        </p:spPr>
        <p:txBody>
          <a:bodyPr anchor="b"/>
          <a:lstStyle>
            <a:lvl1pPr>
              <a:defRPr sz="935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659" y="7155103"/>
            <a:ext cx="12295584" cy="2338833"/>
          </a:xfrm>
        </p:spPr>
        <p:txBody>
          <a:bodyPr/>
          <a:lstStyle>
            <a:lvl1pPr marL="0" indent="0">
              <a:buNone/>
              <a:defRPr sz="3742">
                <a:solidFill>
                  <a:schemeClr val="tx1"/>
                </a:solidFill>
              </a:defRPr>
            </a:lvl1pPr>
            <a:lvl2pPr marL="712775" indent="0">
              <a:buNone/>
              <a:defRPr sz="3118">
                <a:solidFill>
                  <a:schemeClr val="tx1">
                    <a:tint val="75000"/>
                  </a:schemeClr>
                </a:solidFill>
              </a:defRPr>
            </a:lvl2pPr>
            <a:lvl3pPr marL="1425550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3pPr>
            <a:lvl4pPr marL="21383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4pPr>
            <a:lvl5pPr marL="285109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5pPr>
            <a:lvl6pPr marL="356387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6pPr>
            <a:lvl7pPr marL="427664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7pPr>
            <a:lvl8pPr marL="49894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8pPr>
            <a:lvl9pPr marL="5702198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3907-EA57-4331-8A5D-1233C523843C}" type="datetimeFigureOut">
              <a:rPr lang="fr-FR" smtClean="0"/>
              <a:t>26/02/2025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3B94-F5BB-4DAF-8417-DBC718E9C7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3076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0083" y="2846200"/>
            <a:ext cx="6058694" cy="6783857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16973" y="2846200"/>
            <a:ext cx="6058694" cy="6783857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3907-EA57-4331-8A5D-1233C523843C}" type="datetimeFigureOut">
              <a:rPr lang="fr-FR" smtClean="0"/>
              <a:t>26/02/2025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3B94-F5BB-4DAF-8417-DBC718E9C7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7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940" y="569242"/>
            <a:ext cx="12295584" cy="20665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1941" y="2620980"/>
            <a:ext cx="6030850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81941" y="3905482"/>
            <a:ext cx="6030850" cy="574437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216974" y="2620980"/>
            <a:ext cx="6060551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216974" y="3905482"/>
            <a:ext cx="6060551" cy="574437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3907-EA57-4331-8A5D-1233C523843C}" type="datetimeFigureOut">
              <a:rPr lang="fr-FR" smtClean="0"/>
              <a:t>26/02/2025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3B94-F5BB-4DAF-8417-DBC718E9C7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9881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3907-EA57-4331-8A5D-1233C523843C}" type="datetimeFigureOut">
              <a:rPr lang="fr-FR" smtClean="0"/>
              <a:t>26/02/2025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3B94-F5BB-4DAF-8417-DBC718E9C7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6239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3907-EA57-4331-8A5D-1233C523843C}" type="datetimeFigureOut">
              <a:rPr lang="fr-FR" smtClean="0"/>
              <a:t>26/02/2025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3B94-F5BB-4DAF-8417-DBC718E9C7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0796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940" y="712788"/>
            <a:ext cx="4597850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60551" y="1539425"/>
            <a:ext cx="7216973" cy="7598117"/>
          </a:xfrm>
        </p:spPr>
        <p:txBody>
          <a:bodyPr/>
          <a:lstStyle>
            <a:lvl1pPr>
              <a:defRPr sz="4989"/>
            </a:lvl1pPr>
            <a:lvl2pPr>
              <a:defRPr sz="4365"/>
            </a:lvl2pPr>
            <a:lvl3pPr>
              <a:defRPr sz="3742"/>
            </a:lvl3pPr>
            <a:lvl4pPr>
              <a:defRPr sz="3118"/>
            </a:lvl4pPr>
            <a:lvl5pPr>
              <a:defRPr sz="3118"/>
            </a:lvl5pPr>
            <a:lvl6pPr>
              <a:defRPr sz="3118"/>
            </a:lvl6pPr>
            <a:lvl7pPr>
              <a:defRPr sz="3118"/>
            </a:lvl7pPr>
            <a:lvl8pPr>
              <a:defRPr sz="3118"/>
            </a:lvl8pPr>
            <a:lvl9pPr>
              <a:defRPr sz="3118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81940" y="3207544"/>
            <a:ext cx="4597850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3907-EA57-4331-8A5D-1233C523843C}" type="datetimeFigureOut">
              <a:rPr lang="fr-FR" smtClean="0"/>
              <a:t>26/02/2025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3B94-F5BB-4DAF-8417-DBC718E9C7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5972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940" y="712788"/>
            <a:ext cx="4597850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60551" y="1539425"/>
            <a:ext cx="7216973" cy="7598117"/>
          </a:xfrm>
        </p:spPr>
        <p:txBody>
          <a:bodyPr anchor="t"/>
          <a:lstStyle>
            <a:lvl1pPr marL="0" indent="0">
              <a:buNone/>
              <a:defRPr sz="4989"/>
            </a:lvl1pPr>
            <a:lvl2pPr marL="712775" indent="0">
              <a:buNone/>
              <a:defRPr sz="4365"/>
            </a:lvl2pPr>
            <a:lvl3pPr marL="1425550" indent="0">
              <a:buNone/>
              <a:defRPr sz="3742"/>
            </a:lvl3pPr>
            <a:lvl4pPr marL="2138324" indent="0">
              <a:buNone/>
              <a:defRPr sz="3118"/>
            </a:lvl4pPr>
            <a:lvl5pPr marL="2851099" indent="0">
              <a:buNone/>
              <a:defRPr sz="3118"/>
            </a:lvl5pPr>
            <a:lvl6pPr marL="3563874" indent="0">
              <a:buNone/>
              <a:defRPr sz="3118"/>
            </a:lvl6pPr>
            <a:lvl7pPr marL="4276649" indent="0">
              <a:buNone/>
              <a:defRPr sz="3118"/>
            </a:lvl7pPr>
            <a:lvl8pPr marL="4989424" indent="0">
              <a:buNone/>
              <a:defRPr sz="3118"/>
            </a:lvl8pPr>
            <a:lvl9pPr marL="5702198" indent="0">
              <a:buNone/>
              <a:defRPr sz="3118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81940" y="3207544"/>
            <a:ext cx="4597850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3907-EA57-4331-8A5D-1233C523843C}" type="datetimeFigureOut">
              <a:rPr lang="fr-FR" smtClean="0"/>
              <a:t>26/02/2025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3B94-F5BB-4DAF-8417-DBC718E9C7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8999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0083" y="569242"/>
            <a:ext cx="12295584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0083" y="2846200"/>
            <a:ext cx="12295584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80083" y="9909729"/>
            <a:ext cx="320754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3E3907-EA57-4331-8A5D-1233C523843C}" type="datetimeFigureOut">
              <a:rPr lang="fr-FR" smtClean="0"/>
              <a:t>26/02/2025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22217" y="9909729"/>
            <a:ext cx="4811316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068123" y="9909729"/>
            <a:ext cx="320754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93B94-F5BB-4DAF-8417-DBC718E9C7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9711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1425550" rtl="0" eaLnBrk="1" latinLnBrk="0" hangingPunct="1">
        <a:lnSpc>
          <a:spcPct val="90000"/>
        </a:lnSpc>
        <a:spcBef>
          <a:spcPct val="0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7" indent="-356387" algn="l" defTabSz="1425550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3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71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>
            <a:extLst>
              <a:ext uri="{FF2B5EF4-FFF2-40B4-BE49-F238E27FC236}">
                <a16:creationId xmlns:a16="http://schemas.microsoft.com/office/drawing/2014/main" id="{590FF7CD-77D7-4167-AA09-9B32CB1DE963}"/>
              </a:ext>
            </a:extLst>
          </p:cNvPr>
          <p:cNvSpPr/>
          <p:nvPr/>
        </p:nvSpPr>
        <p:spPr>
          <a:xfrm>
            <a:off x="4265801" y="2893325"/>
            <a:ext cx="5765303" cy="564946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5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C6F299C-E5F4-4D24-9D83-5D28B15124E7}"/>
              </a:ext>
            </a:extLst>
          </p:cNvPr>
          <p:cNvSpPr/>
          <p:nvPr/>
        </p:nvSpPr>
        <p:spPr>
          <a:xfrm>
            <a:off x="271199" y="321074"/>
            <a:ext cx="4144999" cy="147057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2434" tIns="86217" rIns="172434" bIns="8621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3394"/>
          </a:p>
        </p:txBody>
      </p:sp>
      <p:pic>
        <p:nvPicPr>
          <p:cNvPr id="11" name="Image 1">
            <a:extLst>
              <a:ext uri="{FF2B5EF4-FFF2-40B4-BE49-F238E27FC236}">
                <a16:creationId xmlns:a16="http://schemas.microsoft.com/office/drawing/2014/main" id="{F744EBD7-1536-4916-901F-FD2157C0D0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36" y="406535"/>
            <a:ext cx="3206003" cy="1237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4F13136-C728-4669-A419-C370CB392577}"/>
              </a:ext>
            </a:extLst>
          </p:cNvPr>
          <p:cNvSpPr/>
          <p:nvPr/>
        </p:nvSpPr>
        <p:spPr>
          <a:xfrm>
            <a:off x="11515932" y="7010665"/>
            <a:ext cx="2422373" cy="1186018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/>
              <a:t>Education nationale</a:t>
            </a:r>
          </a:p>
          <a:p>
            <a:pPr algn="ctr"/>
            <a:r>
              <a:rPr lang="fr-FR" sz="2000" dirty="0"/>
              <a:t>IEN Sélestat</a:t>
            </a:r>
          </a:p>
        </p:txBody>
      </p:sp>
      <p:sp>
        <p:nvSpPr>
          <p:cNvPr id="19" name="Flèche : pentagone 18">
            <a:extLst>
              <a:ext uri="{FF2B5EF4-FFF2-40B4-BE49-F238E27FC236}">
                <a16:creationId xmlns:a16="http://schemas.microsoft.com/office/drawing/2014/main" id="{48C67A00-32CD-4403-841D-BB512B0D08EE}"/>
              </a:ext>
            </a:extLst>
          </p:cNvPr>
          <p:cNvSpPr/>
          <p:nvPr/>
        </p:nvSpPr>
        <p:spPr>
          <a:xfrm rot="10800000">
            <a:off x="10080435" y="5508767"/>
            <a:ext cx="1233810" cy="1195800"/>
          </a:xfrm>
          <a:prstGeom prst="homePlate">
            <a:avLst/>
          </a:prstGeom>
          <a:solidFill>
            <a:srgbClr val="FF66FF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 anchorCtr="0"/>
          <a:lstStyle/>
          <a:p>
            <a:pPr algn="ctr"/>
            <a:r>
              <a:rPr lang="fr-FR" sz="2000" dirty="0"/>
              <a:t>Entreprise sportive</a:t>
            </a:r>
          </a:p>
        </p:txBody>
      </p:sp>
      <p:sp>
        <p:nvSpPr>
          <p:cNvPr id="20" name="Flèche : pentagone 19">
            <a:extLst>
              <a:ext uri="{FF2B5EF4-FFF2-40B4-BE49-F238E27FC236}">
                <a16:creationId xmlns:a16="http://schemas.microsoft.com/office/drawing/2014/main" id="{D7E2A55B-BAF1-46A0-B9EF-10CBDFE6A320}"/>
              </a:ext>
            </a:extLst>
          </p:cNvPr>
          <p:cNvSpPr/>
          <p:nvPr/>
        </p:nvSpPr>
        <p:spPr>
          <a:xfrm>
            <a:off x="2861940" y="4106511"/>
            <a:ext cx="1233810" cy="1033807"/>
          </a:xfrm>
          <a:prstGeom prst="homePlat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 anchorCtr="0"/>
          <a:lstStyle/>
          <a:p>
            <a:pPr algn="ctr"/>
            <a:r>
              <a:rPr lang="fr-FR" sz="2000" dirty="0"/>
              <a:t>Club sportif</a:t>
            </a:r>
            <a:r>
              <a:rPr lang="fr-FR" dirty="0"/>
              <a:t> </a:t>
            </a:r>
          </a:p>
        </p:txBody>
      </p:sp>
      <p:sp>
        <p:nvSpPr>
          <p:cNvPr id="21" name="Flèche : pentagone 20">
            <a:extLst>
              <a:ext uri="{FF2B5EF4-FFF2-40B4-BE49-F238E27FC236}">
                <a16:creationId xmlns:a16="http://schemas.microsoft.com/office/drawing/2014/main" id="{4ADD9E3A-F160-4E0A-8FE6-B4D4DAD1BA70}"/>
              </a:ext>
            </a:extLst>
          </p:cNvPr>
          <p:cNvSpPr/>
          <p:nvPr/>
        </p:nvSpPr>
        <p:spPr>
          <a:xfrm rot="10800000">
            <a:off x="10005867" y="4069230"/>
            <a:ext cx="1357709" cy="1260551"/>
          </a:xfrm>
          <a:prstGeom prst="homePlate">
            <a:avLst>
              <a:gd name="adj" fmla="val 50000"/>
            </a:avLst>
          </a:prstGeom>
          <a:solidFill>
            <a:schemeClr val="accent4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 anchorCtr="0"/>
          <a:lstStyle/>
          <a:p>
            <a:pPr algn="ctr"/>
            <a:r>
              <a:rPr lang="fr-FR" sz="2000" dirty="0"/>
              <a:t>COM </a:t>
            </a:r>
            <a:r>
              <a:rPr lang="fr-FR" sz="2000" dirty="0" err="1"/>
              <a:t>COM</a:t>
            </a:r>
            <a:r>
              <a:rPr lang="fr-FR" sz="2000" dirty="0"/>
              <a:t> pays de </a:t>
            </a:r>
            <a:r>
              <a:rPr lang="fr-FR" sz="2000" dirty="0" err="1"/>
              <a:t>ribeauvillé</a:t>
            </a:r>
            <a:r>
              <a:rPr lang="fr-FR" sz="2000" dirty="0"/>
              <a:t> </a:t>
            </a:r>
          </a:p>
        </p:txBody>
      </p:sp>
      <p:sp>
        <p:nvSpPr>
          <p:cNvPr id="22" name="Flèche : pentagone 21">
            <a:extLst>
              <a:ext uri="{FF2B5EF4-FFF2-40B4-BE49-F238E27FC236}">
                <a16:creationId xmlns:a16="http://schemas.microsoft.com/office/drawing/2014/main" id="{06DC015B-7F9A-4456-86C1-E9814EE6C6C8}"/>
              </a:ext>
            </a:extLst>
          </p:cNvPr>
          <p:cNvSpPr/>
          <p:nvPr/>
        </p:nvSpPr>
        <p:spPr>
          <a:xfrm rot="10800000">
            <a:off x="10067818" y="7000883"/>
            <a:ext cx="1233810" cy="119579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 anchorCtr="0"/>
          <a:lstStyle/>
          <a:p>
            <a:pPr algn="ctr"/>
            <a:r>
              <a:rPr lang="fr-FR" sz="2000" dirty="0" err="1"/>
              <a:t>éducationnationale</a:t>
            </a:r>
            <a:endParaRPr lang="fr-FR" sz="2000" dirty="0"/>
          </a:p>
        </p:txBody>
      </p:sp>
      <p:sp>
        <p:nvSpPr>
          <p:cNvPr id="23" name="Flèche : pentagone 22">
            <a:extLst>
              <a:ext uri="{FF2B5EF4-FFF2-40B4-BE49-F238E27FC236}">
                <a16:creationId xmlns:a16="http://schemas.microsoft.com/office/drawing/2014/main" id="{47F83F9E-B669-4549-A9CD-BA4DAB6424B1}"/>
              </a:ext>
            </a:extLst>
          </p:cNvPr>
          <p:cNvSpPr/>
          <p:nvPr/>
        </p:nvSpPr>
        <p:spPr>
          <a:xfrm rot="10800000">
            <a:off x="10153022" y="8442771"/>
            <a:ext cx="1233810" cy="1195799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 anchorCtr="0"/>
          <a:lstStyle/>
          <a:p>
            <a:pPr algn="ctr"/>
            <a:r>
              <a:rPr lang="fr-FR" sz="2000" dirty="0"/>
              <a:t>Education nationale</a:t>
            </a:r>
            <a:r>
              <a:rPr lang="fr-FR" dirty="0"/>
              <a:t> 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37096B3-0A04-4776-8F78-3B2AB9D8E600}"/>
              </a:ext>
            </a:extLst>
          </p:cNvPr>
          <p:cNvSpPr/>
          <p:nvPr/>
        </p:nvSpPr>
        <p:spPr>
          <a:xfrm>
            <a:off x="11499420" y="5570170"/>
            <a:ext cx="2455399" cy="1060832"/>
          </a:xfrm>
          <a:prstGeom prst="roundRect">
            <a:avLst/>
          </a:prstGeom>
          <a:solidFill>
            <a:srgbClr val="FF66FF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/>
              <a:t>Le club vert </a:t>
            </a:r>
          </a:p>
          <a:p>
            <a:pPr algn="ctr"/>
            <a:r>
              <a:rPr lang="fr-FR" sz="2000" dirty="0"/>
              <a:t>Salle privée de sport</a:t>
            </a: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24BED8DD-01DE-4867-AF3D-4DE1ADC1FE77}"/>
              </a:ext>
            </a:extLst>
          </p:cNvPr>
          <p:cNvSpPr/>
          <p:nvPr/>
        </p:nvSpPr>
        <p:spPr>
          <a:xfrm>
            <a:off x="11563528" y="8491017"/>
            <a:ext cx="2422373" cy="110069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/>
              <a:t>Ecole maternelle et élémentaire de Bootzheim </a:t>
            </a:r>
          </a:p>
        </p:txBody>
      </p: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443077D2-073C-4AB1-945B-FF843DFDFBD4}"/>
              </a:ext>
            </a:extLst>
          </p:cNvPr>
          <p:cNvSpPr/>
          <p:nvPr/>
        </p:nvSpPr>
        <p:spPr>
          <a:xfrm>
            <a:off x="11474729" y="4098381"/>
            <a:ext cx="2504780" cy="1092126"/>
          </a:xfrm>
          <a:prstGeom prst="roundRect">
            <a:avLst/>
          </a:prstGeom>
          <a:solidFill>
            <a:schemeClr val="accent4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/>
              <a:t>Piscine de Ribeauvillé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CD52B0B9-C18E-4913-9A35-CF4672CE6E42}"/>
              </a:ext>
            </a:extLst>
          </p:cNvPr>
          <p:cNvSpPr/>
          <p:nvPr/>
        </p:nvSpPr>
        <p:spPr>
          <a:xfrm>
            <a:off x="11450038" y="2666973"/>
            <a:ext cx="2504781" cy="1083995"/>
          </a:xfrm>
          <a:prstGeom prst="roundRect">
            <a:avLst/>
          </a:prstGeom>
          <a:solidFill>
            <a:schemeClr val="accent6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/>
              <a:t>Ligue d’alsace  Fédération Française de sport adapté</a:t>
            </a:r>
          </a:p>
        </p:txBody>
      </p:sp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04765BC4-5C5D-4017-B8E8-09C741A6CE70}"/>
              </a:ext>
            </a:extLst>
          </p:cNvPr>
          <p:cNvSpPr/>
          <p:nvPr/>
        </p:nvSpPr>
        <p:spPr>
          <a:xfrm>
            <a:off x="233687" y="2696294"/>
            <a:ext cx="2418637" cy="1083994"/>
          </a:xfrm>
          <a:prstGeom prst="roundRect">
            <a:avLst/>
          </a:prstGeom>
          <a:solidFill>
            <a:srgbClr val="CC99FF"/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dirty="0"/>
              <a:t>IME Arc en ciel</a:t>
            </a: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93748195-3C07-4C14-91D9-D794E35ADD90}"/>
              </a:ext>
            </a:extLst>
          </p:cNvPr>
          <p:cNvSpPr/>
          <p:nvPr/>
        </p:nvSpPr>
        <p:spPr>
          <a:xfrm>
            <a:off x="226410" y="4071434"/>
            <a:ext cx="2438143" cy="108035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dirty="0"/>
              <a:t>SCS Football</a:t>
            </a: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3B4760A0-5A60-4B3A-B5E4-6EC9145D735B}"/>
              </a:ext>
            </a:extLst>
          </p:cNvPr>
          <p:cNvSpPr/>
          <p:nvPr/>
        </p:nvSpPr>
        <p:spPr>
          <a:xfrm>
            <a:off x="260851" y="5490499"/>
            <a:ext cx="2428985" cy="1060831"/>
          </a:xfrm>
          <a:prstGeom prst="roundRect">
            <a:avLst/>
          </a:prstGeom>
          <a:solidFill>
            <a:srgbClr val="9900FF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dirty="0"/>
              <a:t>Office municipal des sports de Sélestat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9D91678F-6C0C-4673-863A-04EE792E1B16}"/>
              </a:ext>
            </a:extLst>
          </p:cNvPr>
          <p:cNvSpPr/>
          <p:nvPr/>
        </p:nvSpPr>
        <p:spPr>
          <a:xfrm>
            <a:off x="251530" y="6848135"/>
            <a:ext cx="2428985" cy="1100688"/>
          </a:xfrm>
          <a:prstGeom prst="roundRect">
            <a:avLst/>
          </a:prstGeom>
          <a:solidFill>
            <a:schemeClr val="accent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dirty="0"/>
              <a:t>Service des sports de la mairie  de Sélestat</a:t>
            </a: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9F6C89C-D4A4-47E4-9335-5AE4AD90C9FF}"/>
              </a:ext>
            </a:extLst>
          </p:cNvPr>
          <p:cNvSpPr/>
          <p:nvPr/>
        </p:nvSpPr>
        <p:spPr>
          <a:xfrm>
            <a:off x="271199" y="8245628"/>
            <a:ext cx="2398970" cy="1033807"/>
          </a:xfrm>
          <a:prstGeom prst="roundRect">
            <a:avLst/>
          </a:prstGeom>
          <a:solidFill>
            <a:srgbClr val="00B0F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dirty="0"/>
              <a:t>Adapei Papillons Blancs d’Alsace </a:t>
            </a:r>
          </a:p>
        </p:txBody>
      </p:sp>
      <p:sp>
        <p:nvSpPr>
          <p:cNvPr id="38" name="Flèche : pentagone 37">
            <a:extLst>
              <a:ext uri="{FF2B5EF4-FFF2-40B4-BE49-F238E27FC236}">
                <a16:creationId xmlns:a16="http://schemas.microsoft.com/office/drawing/2014/main" id="{7E5298BA-978C-4E59-9D6E-29EFE11E2EA3}"/>
              </a:ext>
            </a:extLst>
          </p:cNvPr>
          <p:cNvSpPr/>
          <p:nvPr/>
        </p:nvSpPr>
        <p:spPr>
          <a:xfrm>
            <a:off x="2861940" y="5329783"/>
            <a:ext cx="1233810" cy="1301219"/>
          </a:xfrm>
          <a:prstGeom prst="homePlate">
            <a:avLst/>
          </a:prstGeom>
          <a:solidFill>
            <a:srgbClr val="9900FF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 anchorCtr="0"/>
          <a:lstStyle/>
          <a:p>
            <a:pPr algn="ctr"/>
            <a:r>
              <a:rPr lang="fr-FR" sz="2000" dirty="0"/>
              <a:t>Association</a:t>
            </a:r>
          </a:p>
          <a:p>
            <a:pPr algn="ctr"/>
            <a:r>
              <a:rPr lang="fr-FR" sz="2000" dirty="0"/>
              <a:t>de </a:t>
            </a:r>
            <a:r>
              <a:rPr lang="fr-FR" sz="2000" dirty="0" err="1"/>
              <a:t>sélestat</a:t>
            </a:r>
            <a:r>
              <a:rPr lang="fr-FR" dirty="0"/>
              <a:t> </a:t>
            </a:r>
          </a:p>
        </p:txBody>
      </p:sp>
      <p:sp>
        <p:nvSpPr>
          <p:cNvPr id="39" name="Flèche : pentagone 38">
            <a:extLst>
              <a:ext uri="{FF2B5EF4-FFF2-40B4-BE49-F238E27FC236}">
                <a16:creationId xmlns:a16="http://schemas.microsoft.com/office/drawing/2014/main" id="{FE427ED2-1289-4F40-BE71-EA8D15939F08}"/>
              </a:ext>
            </a:extLst>
          </p:cNvPr>
          <p:cNvSpPr/>
          <p:nvPr/>
        </p:nvSpPr>
        <p:spPr>
          <a:xfrm>
            <a:off x="2861940" y="2729132"/>
            <a:ext cx="1233810" cy="1083994"/>
          </a:xfrm>
          <a:prstGeom prst="homePlate">
            <a:avLst/>
          </a:prstGeom>
          <a:solidFill>
            <a:srgbClr val="CC99FF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 anchorCtr="0"/>
          <a:lstStyle/>
          <a:p>
            <a:pPr algn="ctr"/>
            <a:r>
              <a:rPr lang="fr-FR" sz="2000" dirty="0"/>
              <a:t>IME</a:t>
            </a:r>
            <a:r>
              <a:rPr lang="fr-FR" dirty="0"/>
              <a:t> </a:t>
            </a:r>
          </a:p>
        </p:txBody>
      </p:sp>
      <p:sp>
        <p:nvSpPr>
          <p:cNvPr id="40" name="Flèche : pentagone 39">
            <a:extLst>
              <a:ext uri="{FF2B5EF4-FFF2-40B4-BE49-F238E27FC236}">
                <a16:creationId xmlns:a16="http://schemas.microsoft.com/office/drawing/2014/main" id="{01ECD49E-7DEF-4849-8B5A-C92EC2A24283}"/>
              </a:ext>
            </a:extLst>
          </p:cNvPr>
          <p:cNvSpPr/>
          <p:nvPr/>
        </p:nvSpPr>
        <p:spPr>
          <a:xfrm>
            <a:off x="2872287" y="6704567"/>
            <a:ext cx="1233810" cy="1467494"/>
          </a:xfrm>
          <a:prstGeom prst="homePlate">
            <a:avLst/>
          </a:prstGeom>
          <a:solidFill>
            <a:schemeClr val="accent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 anchorCtr="0"/>
          <a:lstStyle/>
          <a:p>
            <a:pPr algn="ctr"/>
            <a:r>
              <a:rPr lang="fr-FR" sz="2000" dirty="0"/>
              <a:t>Municipalité de </a:t>
            </a:r>
            <a:r>
              <a:rPr lang="fr-FR" sz="2000" dirty="0" err="1"/>
              <a:t>sélestat</a:t>
            </a:r>
            <a:r>
              <a:rPr lang="fr-FR" sz="2000" dirty="0"/>
              <a:t> </a:t>
            </a:r>
          </a:p>
          <a:p>
            <a:pPr algn="ctr"/>
            <a:r>
              <a:rPr lang="fr-FR" dirty="0"/>
              <a:t> </a:t>
            </a:r>
          </a:p>
        </p:txBody>
      </p:sp>
      <p:sp>
        <p:nvSpPr>
          <p:cNvPr id="41" name="Flèche : pentagone 40">
            <a:extLst>
              <a:ext uri="{FF2B5EF4-FFF2-40B4-BE49-F238E27FC236}">
                <a16:creationId xmlns:a16="http://schemas.microsoft.com/office/drawing/2014/main" id="{E2D4A2CF-05F9-4AEF-907A-8760860484DB}"/>
              </a:ext>
            </a:extLst>
          </p:cNvPr>
          <p:cNvSpPr/>
          <p:nvPr/>
        </p:nvSpPr>
        <p:spPr>
          <a:xfrm>
            <a:off x="2846865" y="8245627"/>
            <a:ext cx="1233810" cy="1195800"/>
          </a:xfrm>
          <a:prstGeom prst="homePlate">
            <a:avLst/>
          </a:prstGeom>
          <a:solidFill>
            <a:srgbClr val="00B0F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 anchorCtr="0"/>
          <a:lstStyle/>
          <a:p>
            <a:pPr algn="ctr"/>
            <a:r>
              <a:rPr lang="fr-FR" dirty="0"/>
              <a:t>association </a:t>
            </a:r>
          </a:p>
        </p:txBody>
      </p:sp>
      <p:sp>
        <p:nvSpPr>
          <p:cNvPr id="42" name="Flèche : pentagone 41">
            <a:extLst>
              <a:ext uri="{FF2B5EF4-FFF2-40B4-BE49-F238E27FC236}">
                <a16:creationId xmlns:a16="http://schemas.microsoft.com/office/drawing/2014/main" id="{FDFA0324-9085-4E22-9407-BF0E8DF09F7A}"/>
              </a:ext>
            </a:extLst>
          </p:cNvPr>
          <p:cNvSpPr/>
          <p:nvPr/>
        </p:nvSpPr>
        <p:spPr>
          <a:xfrm rot="10800000">
            <a:off x="10024458" y="2666973"/>
            <a:ext cx="1233810" cy="1083995"/>
          </a:xfrm>
          <a:prstGeom prst="homePlate">
            <a:avLst/>
          </a:prstGeom>
          <a:solidFill>
            <a:schemeClr val="accent6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 anchorCtr="0"/>
          <a:lstStyle/>
          <a:p>
            <a:pPr algn="ctr"/>
            <a:r>
              <a:rPr lang="fr-FR" sz="2000" dirty="0"/>
              <a:t>FFSA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E231995-5038-47D1-A852-CCF1900B940A}"/>
              </a:ext>
            </a:extLst>
          </p:cNvPr>
          <p:cNvSpPr/>
          <p:nvPr/>
        </p:nvSpPr>
        <p:spPr>
          <a:xfrm>
            <a:off x="5677341" y="8769143"/>
            <a:ext cx="2967790" cy="79447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accent6">
                    <a:lumMod val="75000"/>
                  </a:schemeClr>
                </a:solidFill>
              </a:rPr>
              <a:t>Service des sports ASACA</a:t>
            </a:r>
          </a:p>
        </p:txBody>
      </p:sp>
      <p:sp>
        <p:nvSpPr>
          <p:cNvPr id="45" name="Rectangle : coins arrondis 44">
            <a:extLst>
              <a:ext uri="{FF2B5EF4-FFF2-40B4-BE49-F238E27FC236}">
                <a16:creationId xmlns:a16="http://schemas.microsoft.com/office/drawing/2014/main" id="{1C2B9362-AA13-47B2-A710-231F00A6DDD2}"/>
              </a:ext>
            </a:extLst>
          </p:cNvPr>
          <p:cNvSpPr/>
          <p:nvPr/>
        </p:nvSpPr>
        <p:spPr>
          <a:xfrm>
            <a:off x="11433524" y="1362101"/>
            <a:ext cx="2504781" cy="1083995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dirty="0"/>
              <a:t>Club de sport privé </a:t>
            </a:r>
          </a:p>
          <a:p>
            <a:r>
              <a:rPr lang="fr-FR" sz="2000" dirty="0"/>
              <a:t>L’Etincelle</a:t>
            </a:r>
          </a:p>
        </p:txBody>
      </p:sp>
      <p:sp>
        <p:nvSpPr>
          <p:cNvPr id="46" name="Flèche : pentagone 45">
            <a:extLst>
              <a:ext uri="{FF2B5EF4-FFF2-40B4-BE49-F238E27FC236}">
                <a16:creationId xmlns:a16="http://schemas.microsoft.com/office/drawing/2014/main" id="{3E0B591A-8F1B-495C-9F89-BD249747C651}"/>
              </a:ext>
            </a:extLst>
          </p:cNvPr>
          <p:cNvSpPr/>
          <p:nvPr/>
        </p:nvSpPr>
        <p:spPr>
          <a:xfrm rot="10800000">
            <a:off x="10024458" y="1204444"/>
            <a:ext cx="1233810" cy="1345991"/>
          </a:xfrm>
          <a:prstGeom prst="homePlate">
            <a:avLst/>
          </a:prstGeom>
          <a:solidFill>
            <a:schemeClr val="bg2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 anchorCtr="0"/>
          <a:lstStyle/>
          <a:p>
            <a:pPr algn="ctr"/>
            <a:r>
              <a:rPr lang="fr-FR" sz="2000" dirty="0"/>
              <a:t>Entreprise sportive</a:t>
            </a:r>
          </a:p>
        </p:txBody>
      </p:sp>
      <p:pic>
        <p:nvPicPr>
          <p:cNvPr id="1027" name="Picture 3">
            <a:extLst>
              <a:ext uri="{FF2B5EF4-FFF2-40B4-BE49-F238E27FC236}">
                <a16:creationId xmlns:a16="http://schemas.microsoft.com/office/drawing/2014/main" id="{C5510074-267E-3741-E3C5-3AFA1E3324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472" y="4517852"/>
            <a:ext cx="5205960" cy="2483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749088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</TotalTime>
  <Words>84</Words>
  <Application>Microsoft Office PowerPoint</Application>
  <PresentationFormat>Personnalisé</PresentationFormat>
  <Paragraphs>28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Sandra BADJI</dc:creator>
  <cp:lastModifiedBy>Stéphane GSTALDER</cp:lastModifiedBy>
  <cp:revision>24</cp:revision>
  <dcterms:created xsi:type="dcterms:W3CDTF">2024-12-16T15:01:30Z</dcterms:created>
  <dcterms:modified xsi:type="dcterms:W3CDTF">2025-02-26T08:41:33Z</dcterms:modified>
</cp:coreProperties>
</file>